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00FF"/>
    <a:srgbClr val="DDDDDD"/>
    <a:srgbClr val="EAEAEA"/>
    <a:srgbClr val="8A56A3"/>
    <a:srgbClr val="233C97"/>
    <a:srgbClr val="64308F"/>
    <a:srgbClr val="73C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9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8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1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7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1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7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7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7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3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D8D2-1128-4B35-82C5-6265BD5AD311}" type="datetimeFigureOut">
              <a:rPr lang="ru-RU" smtClean="0"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A586-D909-4829-82B4-0B01543EE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9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0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2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9" t="546" r="588" b="7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573516" y="3720661"/>
            <a:ext cx="5125316" cy="2280745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Заёмщик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Возраст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От 14 лет. На момент возврата кредита заёмщику должно быть до 75 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Трудовой стаж и справка о доходах </a:t>
            </a:r>
            <a:r>
              <a:rPr lang="ru-RU" sz="1600" dirty="0" smtClean="0">
                <a:solidFill>
                  <a:srgbClr val="FF00FF"/>
                </a:solidFill>
              </a:rPr>
              <a:t>не требуются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Кредит оформляется на учащегося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Нельзя оформить кредит на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Любая форма обучения: </a:t>
            </a:r>
            <a:r>
              <a:rPr lang="ru-RU" sz="1600" dirty="0" smtClean="0">
                <a:solidFill>
                  <a:schemeClr val="tx1"/>
                </a:solidFill>
              </a:rPr>
              <a:t>очная, заочная</a:t>
            </a:r>
          </a:p>
        </p:txBody>
      </p:sp>
    </p:spTree>
    <p:extLst>
      <p:ext uri="{BB962C8B-B14F-4D97-AF65-F5344CB8AC3E}">
        <p14:creationId xmlns:p14="http://schemas.microsoft.com/office/powerpoint/2010/main" val="17833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П_ Презентация для коммерческих отделов учебных заведений (003)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" y="0"/>
            <a:ext cx="12202986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98516" y="1862051"/>
            <a:ext cx="3965171" cy="381554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8A56A3"/>
                </a:solidFill>
              </a:rPr>
              <a:t>По всем вопросам прошу обращаться к персональному менеджеру Сбербанка</a:t>
            </a:r>
          </a:p>
          <a:p>
            <a:endParaRPr lang="ru-RU" sz="2400" b="1" dirty="0" smtClean="0">
              <a:solidFill>
                <a:srgbClr val="8A56A3"/>
              </a:solidFill>
            </a:endParaRPr>
          </a:p>
          <a:p>
            <a:r>
              <a:rPr lang="ru-RU" sz="2400" b="1" dirty="0" smtClean="0">
                <a:solidFill>
                  <a:srgbClr val="8A56A3"/>
                </a:solidFill>
              </a:rPr>
              <a:t>Макян Сейран</a:t>
            </a:r>
            <a:r>
              <a:rPr lang="ru-RU" sz="2400" b="1" dirty="0" smtClean="0">
                <a:solidFill>
                  <a:srgbClr val="8A56A3"/>
                </a:solidFill>
              </a:rPr>
              <a:t> </a:t>
            </a:r>
            <a:endParaRPr lang="ru-RU" sz="2400" b="1" dirty="0" smtClean="0">
              <a:solidFill>
                <a:srgbClr val="8A56A3"/>
              </a:solidFill>
            </a:endParaRPr>
          </a:p>
          <a:p>
            <a:r>
              <a:rPr lang="ru-RU" sz="2400" b="1" dirty="0" smtClean="0">
                <a:solidFill>
                  <a:srgbClr val="8A56A3"/>
                </a:solidFill>
              </a:rPr>
              <a:t>Тел.8-918-132-59-01</a:t>
            </a:r>
            <a:endParaRPr lang="ru-RU" sz="2400" b="1" dirty="0" smtClean="0">
              <a:solidFill>
                <a:srgbClr val="8A56A3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88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52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Белогорцев Эдуард Юрьевич</dc:creator>
  <cp:lastModifiedBy>Макян Сейран Сетракович</cp:lastModifiedBy>
  <cp:revision>12</cp:revision>
  <dcterms:created xsi:type="dcterms:W3CDTF">2024-03-12T14:49:57Z</dcterms:created>
  <dcterms:modified xsi:type="dcterms:W3CDTF">2025-05-30T11:11:06Z</dcterms:modified>
</cp:coreProperties>
</file>